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3"/>
  </p:notesMasterIdLst>
  <p:sldIdLst>
    <p:sldId id="258" r:id="rId2"/>
  </p:sldIdLst>
  <p:sldSz cx="15238413" cy="79629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11EE00-A7DA-7D4B-9CC3-409640E3DAAD}" v="1" dt="2026-06-30T14:25:31.3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81" d="100"/>
          <a:sy n="81" d="100"/>
        </p:scale>
        <p:origin x="216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F7723D-D23D-0243-8666-479EA3A4A736}" type="datetimeFigureOut">
              <a:rPr lang="en-US" smtClean="0"/>
              <a:t>6/30/26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6250" y="1143000"/>
            <a:ext cx="59055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860623-FBF9-FD45-96CD-1535D4698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128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13648" rtl="0" eaLnBrk="1" latinLnBrk="0" hangingPunct="1">
      <a:defRPr sz="1461" kern="1200">
        <a:solidFill>
          <a:schemeClr val="tx1"/>
        </a:solidFill>
        <a:latin typeface="+mn-lt"/>
        <a:ea typeface="+mn-ea"/>
        <a:cs typeface="+mn-cs"/>
      </a:defRPr>
    </a:lvl1pPr>
    <a:lvl2pPr marL="556824" algn="l" defTabSz="1113648" rtl="0" eaLnBrk="1" latinLnBrk="0" hangingPunct="1">
      <a:defRPr sz="1461" kern="1200">
        <a:solidFill>
          <a:schemeClr val="tx1"/>
        </a:solidFill>
        <a:latin typeface="+mn-lt"/>
        <a:ea typeface="+mn-ea"/>
        <a:cs typeface="+mn-cs"/>
      </a:defRPr>
    </a:lvl2pPr>
    <a:lvl3pPr marL="1113648" algn="l" defTabSz="1113648" rtl="0" eaLnBrk="1" latinLnBrk="0" hangingPunct="1">
      <a:defRPr sz="1461" kern="1200">
        <a:solidFill>
          <a:schemeClr val="tx1"/>
        </a:solidFill>
        <a:latin typeface="+mn-lt"/>
        <a:ea typeface="+mn-ea"/>
        <a:cs typeface="+mn-cs"/>
      </a:defRPr>
    </a:lvl3pPr>
    <a:lvl4pPr marL="1670472" algn="l" defTabSz="1113648" rtl="0" eaLnBrk="1" latinLnBrk="0" hangingPunct="1">
      <a:defRPr sz="1461" kern="1200">
        <a:solidFill>
          <a:schemeClr val="tx1"/>
        </a:solidFill>
        <a:latin typeface="+mn-lt"/>
        <a:ea typeface="+mn-ea"/>
        <a:cs typeface="+mn-cs"/>
      </a:defRPr>
    </a:lvl4pPr>
    <a:lvl5pPr marL="2227296" algn="l" defTabSz="1113648" rtl="0" eaLnBrk="1" latinLnBrk="0" hangingPunct="1">
      <a:defRPr sz="1461" kern="1200">
        <a:solidFill>
          <a:schemeClr val="tx1"/>
        </a:solidFill>
        <a:latin typeface="+mn-lt"/>
        <a:ea typeface="+mn-ea"/>
        <a:cs typeface="+mn-cs"/>
      </a:defRPr>
    </a:lvl5pPr>
    <a:lvl6pPr marL="2784119" algn="l" defTabSz="1113648" rtl="0" eaLnBrk="1" latinLnBrk="0" hangingPunct="1">
      <a:defRPr sz="1461" kern="1200">
        <a:solidFill>
          <a:schemeClr val="tx1"/>
        </a:solidFill>
        <a:latin typeface="+mn-lt"/>
        <a:ea typeface="+mn-ea"/>
        <a:cs typeface="+mn-cs"/>
      </a:defRPr>
    </a:lvl6pPr>
    <a:lvl7pPr marL="3340943" algn="l" defTabSz="1113648" rtl="0" eaLnBrk="1" latinLnBrk="0" hangingPunct="1">
      <a:defRPr sz="1461" kern="1200">
        <a:solidFill>
          <a:schemeClr val="tx1"/>
        </a:solidFill>
        <a:latin typeface="+mn-lt"/>
        <a:ea typeface="+mn-ea"/>
        <a:cs typeface="+mn-cs"/>
      </a:defRPr>
    </a:lvl7pPr>
    <a:lvl8pPr marL="3897767" algn="l" defTabSz="1113648" rtl="0" eaLnBrk="1" latinLnBrk="0" hangingPunct="1">
      <a:defRPr sz="1461" kern="1200">
        <a:solidFill>
          <a:schemeClr val="tx1"/>
        </a:solidFill>
        <a:latin typeface="+mn-lt"/>
        <a:ea typeface="+mn-ea"/>
        <a:cs typeface="+mn-cs"/>
      </a:defRPr>
    </a:lvl8pPr>
    <a:lvl9pPr marL="4454591" algn="l" defTabSz="1113648" rtl="0" eaLnBrk="1" latinLnBrk="0" hangingPunct="1">
      <a:defRPr sz="146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7C8FAC-3BD2-C676-76EF-6D14ACC1C5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D827E2-D747-3A1E-7FB7-38704A9124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76250" y="1143000"/>
            <a:ext cx="59055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9D58BF-1E4C-DFE9-D5B1-BE63112700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Scan to read the Accounting Educator Barometer. URL: accountingcafe.org/2026/06/22/accounting-educator-barometer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149964-21CD-2700-5DB7-1488316B8C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39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4802" y="1303188"/>
            <a:ext cx="11428810" cy="2772269"/>
          </a:xfrm>
        </p:spPr>
        <p:txBody>
          <a:bodyPr anchor="b"/>
          <a:lstStyle>
            <a:lvl1pPr algn="ctr">
              <a:defRPr sz="696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4802" y="4182366"/>
            <a:ext cx="11428810" cy="1922524"/>
          </a:xfrm>
        </p:spPr>
        <p:txBody>
          <a:bodyPr/>
          <a:lstStyle>
            <a:lvl1pPr marL="0" indent="0" algn="ctr">
              <a:buNone/>
              <a:defRPr sz="2787"/>
            </a:lvl1pPr>
            <a:lvl2pPr marL="530855" indent="0" algn="ctr">
              <a:buNone/>
              <a:defRPr sz="2322"/>
            </a:lvl2pPr>
            <a:lvl3pPr marL="1061710" indent="0" algn="ctr">
              <a:buNone/>
              <a:defRPr sz="2090"/>
            </a:lvl3pPr>
            <a:lvl4pPr marL="1592565" indent="0" algn="ctr">
              <a:buNone/>
              <a:defRPr sz="1858"/>
            </a:lvl4pPr>
            <a:lvl5pPr marL="2123420" indent="0" algn="ctr">
              <a:buNone/>
              <a:defRPr sz="1858"/>
            </a:lvl5pPr>
            <a:lvl6pPr marL="2654275" indent="0" algn="ctr">
              <a:buNone/>
              <a:defRPr sz="1858"/>
            </a:lvl6pPr>
            <a:lvl7pPr marL="3185130" indent="0" algn="ctr">
              <a:buNone/>
              <a:defRPr sz="1858"/>
            </a:lvl7pPr>
            <a:lvl8pPr marL="3715984" indent="0" algn="ctr">
              <a:buNone/>
              <a:defRPr sz="1858"/>
            </a:lvl8pPr>
            <a:lvl9pPr marL="4246839" indent="0" algn="ctr">
              <a:buNone/>
              <a:defRPr sz="1858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C40EE-F764-8748-BCB9-E7CCB735C359}" type="datetimeFigureOut">
              <a:rPr lang="en-US" smtClean="0"/>
              <a:t>6/30/26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9ED7-DB89-B44B-81D4-2C34C114F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287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C40EE-F764-8748-BCB9-E7CCB735C359}" type="datetimeFigureOut">
              <a:rPr lang="en-US" smtClean="0"/>
              <a:t>6/30/26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9ED7-DB89-B44B-81D4-2C34C114F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28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04989" y="423951"/>
            <a:ext cx="3285783" cy="674819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7641" y="423951"/>
            <a:ext cx="9666868" cy="674819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C40EE-F764-8748-BCB9-E7CCB735C359}" type="datetimeFigureOut">
              <a:rPr lang="en-US" smtClean="0"/>
              <a:t>6/30/26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9ED7-DB89-B44B-81D4-2C34C114F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408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2089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C40EE-F764-8748-BCB9-E7CCB735C359}" type="datetimeFigureOut">
              <a:rPr lang="en-US" smtClean="0"/>
              <a:t>6/30/26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9ED7-DB89-B44B-81D4-2C34C114F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678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704" y="1985196"/>
            <a:ext cx="13143131" cy="3312345"/>
          </a:xfrm>
        </p:spPr>
        <p:txBody>
          <a:bodyPr anchor="b"/>
          <a:lstStyle>
            <a:lvl1pPr>
              <a:defRPr sz="696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704" y="5328877"/>
            <a:ext cx="13143131" cy="1741884"/>
          </a:xfrm>
        </p:spPr>
        <p:txBody>
          <a:bodyPr/>
          <a:lstStyle>
            <a:lvl1pPr marL="0" indent="0">
              <a:buNone/>
              <a:defRPr sz="2787">
                <a:solidFill>
                  <a:schemeClr val="tx1">
                    <a:tint val="82000"/>
                  </a:schemeClr>
                </a:solidFill>
              </a:defRPr>
            </a:lvl1pPr>
            <a:lvl2pPr marL="530855" indent="0">
              <a:buNone/>
              <a:defRPr sz="2322">
                <a:solidFill>
                  <a:schemeClr val="tx1">
                    <a:tint val="82000"/>
                  </a:schemeClr>
                </a:solidFill>
              </a:defRPr>
            </a:lvl2pPr>
            <a:lvl3pPr marL="1061710" indent="0">
              <a:buNone/>
              <a:defRPr sz="2090">
                <a:solidFill>
                  <a:schemeClr val="tx1">
                    <a:tint val="82000"/>
                  </a:schemeClr>
                </a:solidFill>
              </a:defRPr>
            </a:lvl3pPr>
            <a:lvl4pPr marL="1592565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4pPr>
            <a:lvl5pPr marL="2123420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5pPr>
            <a:lvl6pPr marL="2654275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6pPr>
            <a:lvl7pPr marL="3185130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7pPr>
            <a:lvl8pPr marL="3715984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8pPr>
            <a:lvl9pPr marL="4246839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C40EE-F764-8748-BCB9-E7CCB735C359}" type="datetimeFigureOut">
              <a:rPr lang="en-US" smtClean="0"/>
              <a:t>6/30/26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9ED7-DB89-B44B-81D4-2C34C114F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110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7641" y="2119753"/>
            <a:ext cx="6476326" cy="505238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4446" y="2119753"/>
            <a:ext cx="6476326" cy="505238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C40EE-F764-8748-BCB9-E7CCB735C359}" type="datetimeFigureOut">
              <a:rPr lang="en-US" smtClean="0"/>
              <a:t>6/30/26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9ED7-DB89-B44B-81D4-2C34C114F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022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626" y="423951"/>
            <a:ext cx="13143131" cy="153912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9626" y="1952017"/>
            <a:ext cx="6446562" cy="956653"/>
          </a:xfrm>
        </p:spPr>
        <p:txBody>
          <a:bodyPr anchor="b"/>
          <a:lstStyle>
            <a:lvl1pPr marL="0" indent="0">
              <a:buNone/>
              <a:defRPr sz="2787" b="1"/>
            </a:lvl1pPr>
            <a:lvl2pPr marL="530855" indent="0">
              <a:buNone/>
              <a:defRPr sz="2322" b="1"/>
            </a:lvl2pPr>
            <a:lvl3pPr marL="1061710" indent="0">
              <a:buNone/>
              <a:defRPr sz="2090" b="1"/>
            </a:lvl3pPr>
            <a:lvl4pPr marL="1592565" indent="0">
              <a:buNone/>
              <a:defRPr sz="1858" b="1"/>
            </a:lvl4pPr>
            <a:lvl5pPr marL="2123420" indent="0">
              <a:buNone/>
              <a:defRPr sz="1858" b="1"/>
            </a:lvl5pPr>
            <a:lvl6pPr marL="2654275" indent="0">
              <a:buNone/>
              <a:defRPr sz="1858" b="1"/>
            </a:lvl6pPr>
            <a:lvl7pPr marL="3185130" indent="0">
              <a:buNone/>
              <a:defRPr sz="1858" b="1"/>
            </a:lvl7pPr>
            <a:lvl8pPr marL="3715984" indent="0">
              <a:buNone/>
              <a:defRPr sz="1858" b="1"/>
            </a:lvl8pPr>
            <a:lvl9pPr marL="4246839" indent="0">
              <a:buNone/>
              <a:defRPr sz="1858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9626" y="2908670"/>
            <a:ext cx="6446562" cy="427821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14447" y="1952017"/>
            <a:ext cx="6478310" cy="956653"/>
          </a:xfrm>
        </p:spPr>
        <p:txBody>
          <a:bodyPr anchor="b"/>
          <a:lstStyle>
            <a:lvl1pPr marL="0" indent="0">
              <a:buNone/>
              <a:defRPr sz="2787" b="1"/>
            </a:lvl1pPr>
            <a:lvl2pPr marL="530855" indent="0">
              <a:buNone/>
              <a:defRPr sz="2322" b="1"/>
            </a:lvl2pPr>
            <a:lvl3pPr marL="1061710" indent="0">
              <a:buNone/>
              <a:defRPr sz="2090" b="1"/>
            </a:lvl3pPr>
            <a:lvl4pPr marL="1592565" indent="0">
              <a:buNone/>
              <a:defRPr sz="1858" b="1"/>
            </a:lvl4pPr>
            <a:lvl5pPr marL="2123420" indent="0">
              <a:buNone/>
              <a:defRPr sz="1858" b="1"/>
            </a:lvl5pPr>
            <a:lvl6pPr marL="2654275" indent="0">
              <a:buNone/>
              <a:defRPr sz="1858" b="1"/>
            </a:lvl6pPr>
            <a:lvl7pPr marL="3185130" indent="0">
              <a:buNone/>
              <a:defRPr sz="1858" b="1"/>
            </a:lvl7pPr>
            <a:lvl8pPr marL="3715984" indent="0">
              <a:buNone/>
              <a:defRPr sz="1858" b="1"/>
            </a:lvl8pPr>
            <a:lvl9pPr marL="4246839" indent="0">
              <a:buNone/>
              <a:defRPr sz="1858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14447" y="2908670"/>
            <a:ext cx="6478310" cy="427821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C40EE-F764-8748-BCB9-E7CCB735C359}" type="datetimeFigureOut">
              <a:rPr lang="en-US" smtClean="0"/>
              <a:t>6/30/26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9ED7-DB89-B44B-81D4-2C34C114F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05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C40EE-F764-8748-BCB9-E7CCB735C359}" type="datetimeFigureOut">
              <a:rPr lang="en-US" smtClean="0"/>
              <a:t>6/30/26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9ED7-DB89-B44B-81D4-2C34C114F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83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C40EE-F764-8748-BCB9-E7CCB735C359}" type="datetimeFigureOut">
              <a:rPr lang="en-US" smtClean="0"/>
              <a:t>6/30/26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9ED7-DB89-B44B-81D4-2C34C114F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46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627" y="530860"/>
            <a:ext cx="4914784" cy="1858010"/>
          </a:xfrm>
        </p:spPr>
        <p:txBody>
          <a:bodyPr anchor="b"/>
          <a:lstStyle>
            <a:lvl1pPr>
              <a:defRPr sz="371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8310" y="1146511"/>
            <a:ext cx="7714447" cy="5658820"/>
          </a:xfrm>
        </p:spPr>
        <p:txBody>
          <a:bodyPr/>
          <a:lstStyle>
            <a:lvl1pPr>
              <a:defRPr sz="3716"/>
            </a:lvl1pPr>
            <a:lvl2pPr>
              <a:defRPr sz="3251"/>
            </a:lvl2pPr>
            <a:lvl3pPr>
              <a:defRPr sz="2787"/>
            </a:lvl3pPr>
            <a:lvl4pPr>
              <a:defRPr sz="2322"/>
            </a:lvl4pPr>
            <a:lvl5pPr>
              <a:defRPr sz="2322"/>
            </a:lvl5pPr>
            <a:lvl6pPr>
              <a:defRPr sz="2322"/>
            </a:lvl6pPr>
            <a:lvl7pPr>
              <a:defRPr sz="2322"/>
            </a:lvl7pPr>
            <a:lvl8pPr>
              <a:defRPr sz="2322"/>
            </a:lvl8pPr>
            <a:lvl9pPr>
              <a:defRPr sz="2322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627" y="2388870"/>
            <a:ext cx="4914784" cy="4425677"/>
          </a:xfrm>
        </p:spPr>
        <p:txBody>
          <a:bodyPr/>
          <a:lstStyle>
            <a:lvl1pPr marL="0" indent="0">
              <a:buNone/>
              <a:defRPr sz="1858"/>
            </a:lvl1pPr>
            <a:lvl2pPr marL="530855" indent="0">
              <a:buNone/>
              <a:defRPr sz="1626"/>
            </a:lvl2pPr>
            <a:lvl3pPr marL="1061710" indent="0">
              <a:buNone/>
              <a:defRPr sz="1393"/>
            </a:lvl3pPr>
            <a:lvl4pPr marL="1592565" indent="0">
              <a:buNone/>
              <a:defRPr sz="1161"/>
            </a:lvl4pPr>
            <a:lvl5pPr marL="2123420" indent="0">
              <a:buNone/>
              <a:defRPr sz="1161"/>
            </a:lvl5pPr>
            <a:lvl6pPr marL="2654275" indent="0">
              <a:buNone/>
              <a:defRPr sz="1161"/>
            </a:lvl6pPr>
            <a:lvl7pPr marL="3185130" indent="0">
              <a:buNone/>
              <a:defRPr sz="1161"/>
            </a:lvl7pPr>
            <a:lvl8pPr marL="3715984" indent="0">
              <a:buNone/>
              <a:defRPr sz="1161"/>
            </a:lvl8pPr>
            <a:lvl9pPr marL="4246839" indent="0">
              <a:buNone/>
              <a:defRPr sz="116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C40EE-F764-8748-BCB9-E7CCB735C359}" type="datetimeFigureOut">
              <a:rPr lang="en-US" smtClean="0"/>
              <a:t>6/30/26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9ED7-DB89-B44B-81D4-2C34C114F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302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627" y="530860"/>
            <a:ext cx="4914784" cy="1858010"/>
          </a:xfrm>
        </p:spPr>
        <p:txBody>
          <a:bodyPr anchor="b"/>
          <a:lstStyle>
            <a:lvl1pPr>
              <a:defRPr sz="371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78310" y="1146511"/>
            <a:ext cx="7714447" cy="5658820"/>
          </a:xfrm>
        </p:spPr>
        <p:txBody>
          <a:bodyPr anchor="t"/>
          <a:lstStyle>
            <a:lvl1pPr marL="0" indent="0">
              <a:buNone/>
              <a:defRPr sz="3716"/>
            </a:lvl1pPr>
            <a:lvl2pPr marL="530855" indent="0">
              <a:buNone/>
              <a:defRPr sz="3251"/>
            </a:lvl2pPr>
            <a:lvl3pPr marL="1061710" indent="0">
              <a:buNone/>
              <a:defRPr sz="2787"/>
            </a:lvl3pPr>
            <a:lvl4pPr marL="1592565" indent="0">
              <a:buNone/>
              <a:defRPr sz="2322"/>
            </a:lvl4pPr>
            <a:lvl5pPr marL="2123420" indent="0">
              <a:buNone/>
              <a:defRPr sz="2322"/>
            </a:lvl5pPr>
            <a:lvl6pPr marL="2654275" indent="0">
              <a:buNone/>
              <a:defRPr sz="2322"/>
            </a:lvl6pPr>
            <a:lvl7pPr marL="3185130" indent="0">
              <a:buNone/>
              <a:defRPr sz="2322"/>
            </a:lvl7pPr>
            <a:lvl8pPr marL="3715984" indent="0">
              <a:buNone/>
              <a:defRPr sz="2322"/>
            </a:lvl8pPr>
            <a:lvl9pPr marL="4246839" indent="0">
              <a:buNone/>
              <a:defRPr sz="2322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627" y="2388870"/>
            <a:ext cx="4914784" cy="4425677"/>
          </a:xfrm>
        </p:spPr>
        <p:txBody>
          <a:bodyPr/>
          <a:lstStyle>
            <a:lvl1pPr marL="0" indent="0">
              <a:buNone/>
              <a:defRPr sz="1858"/>
            </a:lvl1pPr>
            <a:lvl2pPr marL="530855" indent="0">
              <a:buNone/>
              <a:defRPr sz="1626"/>
            </a:lvl2pPr>
            <a:lvl3pPr marL="1061710" indent="0">
              <a:buNone/>
              <a:defRPr sz="1393"/>
            </a:lvl3pPr>
            <a:lvl4pPr marL="1592565" indent="0">
              <a:buNone/>
              <a:defRPr sz="1161"/>
            </a:lvl4pPr>
            <a:lvl5pPr marL="2123420" indent="0">
              <a:buNone/>
              <a:defRPr sz="1161"/>
            </a:lvl5pPr>
            <a:lvl6pPr marL="2654275" indent="0">
              <a:buNone/>
              <a:defRPr sz="1161"/>
            </a:lvl6pPr>
            <a:lvl7pPr marL="3185130" indent="0">
              <a:buNone/>
              <a:defRPr sz="1161"/>
            </a:lvl7pPr>
            <a:lvl8pPr marL="3715984" indent="0">
              <a:buNone/>
              <a:defRPr sz="1161"/>
            </a:lvl8pPr>
            <a:lvl9pPr marL="4246839" indent="0">
              <a:buNone/>
              <a:defRPr sz="116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C40EE-F764-8748-BCB9-E7CCB735C359}" type="datetimeFigureOut">
              <a:rPr lang="en-US" smtClean="0"/>
              <a:t>6/30/26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59ED7-DB89-B44B-81D4-2C34C114F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22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7641" y="423951"/>
            <a:ext cx="13143131" cy="1539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7641" y="2119753"/>
            <a:ext cx="13143131" cy="5052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7641" y="7380429"/>
            <a:ext cx="3428643" cy="4239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9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0C40EE-F764-8748-BCB9-E7CCB735C359}" type="datetimeFigureOut">
              <a:rPr lang="en-US" smtClean="0"/>
              <a:t>6/30/26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47725" y="7380429"/>
            <a:ext cx="5142964" cy="4239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9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2129" y="7380429"/>
            <a:ext cx="3428643" cy="4239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9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B59ED7-DB89-B44B-81D4-2C34C114F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450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1061710" rtl="0" eaLnBrk="1" latinLnBrk="0" hangingPunct="1">
        <a:lnSpc>
          <a:spcPct val="90000"/>
        </a:lnSpc>
        <a:spcBef>
          <a:spcPct val="0"/>
        </a:spcBef>
        <a:buNone/>
        <a:defRPr sz="510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427" indent="-265427" algn="l" defTabSz="106171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3251" kern="1200">
          <a:solidFill>
            <a:schemeClr val="tx1"/>
          </a:solidFill>
          <a:latin typeface="+mn-lt"/>
          <a:ea typeface="+mn-ea"/>
          <a:cs typeface="+mn-cs"/>
        </a:defRPr>
      </a:lvl1pPr>
      <a:lvl2pPr marL="796282" indent="-265427" algn="l" defTabSz="1061710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2pPr>
      <a:lvl3pPr marL="1327137" indent="-265427" algn="l" defTabSz="1061710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2" kern="1200">
          <a:solidFill>
            <a:schemeClr val="tx1"/>
          </a:solidFill>
          <a:latin typeface="+mn-lt"/>
          <a:ea typeface="+mn-ea"/>
          <a:cs typeface="+mn-cs"/>
        </a:defRPr>
      </a:lvl3pPr>
      <a:lvl4pPr marL="1857992" indent="-265427" algn="l" defTabSz="1061710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388847" indent="-265427" algn="l" defTabSz="1061710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919702" indent="-265427" algn="l" defTabSz="1061710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450557" indent="-265427" algn="l" defTabSz="1061710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981412" indent="-265427" algn="l" defTabSz="1061710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512267" indent="-265427" algn="l" defTabSz="1061710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1710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1pPr>
      <a:lvl2pPr marL="530855" algn="l" defTabSz="1061710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2pPr>
      <a:lvl3pPr marL="1061710" algn="l" defTabSz="1061710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3pPr>
      <a:lvl4pPr marL="1592565" algn="l" defTabSz="1061710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123420" algn="l" defTabSz="1061710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654275" algn="l" defTabSz="1061710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185130" algn="l" defTabSz="1061710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715984" algn="l" defTabSz="1061710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246839" algn="l" defTabSz="1061710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CDE678-3C07-AC16-79C7-476A078AE8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16E0394-EE09-3E87-5064-247E4C1FDB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43975"/>
            <a:ext cx="15238413" cy="8250850"/>
          </a:xfrm>
          <a:prstGeom prst="rect">
            <a:avLst/>
          </a:prstGeom>
        </p:spPr>
      </p:pic>
      <p:pic>
        <p:nvPicPr>
          <p:cNvPr id="7" name="Picture 6" descr="A picture containing font, graphics, logo, graphic design&#10;&#10;Description automatically generated">
            <a:extLst>
              <a:ext uri="{FF2B5EF4-FFF2-40B4-BE49-F238E27FC236}">
                <a16:creationId xmlns:a16="http://schemas.microsoft.com/office/drawing/2014/main" id="{E2CFCD64-9A48-35E6-1344-5C39360E51B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5720" y="484869"/>
            <a:ext cx="2777295" cy="91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149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18</Words>
  <Application>Microsoft Macintosh PowerPoint</Application>
  <PresentationFormat>Custom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Toby York</dc:creator>
  <cp:lastModifiedBy>Toby York</cp:lastModifiedBy>
  <cp:revision>2</cp:revision>
  <dcterms:created xsi:type="dcterms:W3CDTF">2026-06-29T20:09:31Z</dcterms:created>
  <dcterms:modified xsi:type="dcterms:W3CDTF">2026-06-30T14:25:33Z</dcterms:modified>
</cp:coreProperties>
</file>